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3D077-9BB7-4CFA-B314-D7867ECCE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DBFFFE-313B-4934-BF96-2C6D0BA14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CFA0F7-B03C-4C8D-826E-E19822595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7B3CE1-9A5B-4BF9-8346-2701814B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F78250-6172-41F6-A396-E2DFABF3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03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F6D759-D381-4D4A-8AC8-8F23E9AB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49961-2C3E-406F-9332-DBA23457B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BB1075-D0D0-49AB-8C74-FFFB07EF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74D6C0-9C76-4C27-8FB9-3F6EBA94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E83537-91E4-4B8B-AF64-586C68785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6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9221D-071D-43A6-AC1A-A04701C72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FC1AE-EFE2-431F-B4F7-A0D682591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3C629-01FD-432D-8480-84769665B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F9F05A-91A2-4F55-B9CF-62DE7CEE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CB54BD-3787-454A-B950-D56310A50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043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476DE-5B0A-4FE4-87C9-FEF5F4DCE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35F454-9E63-4820-AC7E-1DD4C90A0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485A43-7865-4344-B8B6-06AF8EB35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236A1E-99B2-46C5-948B-5625C95E3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9423CE-ABC0-4008-8487-AAE4599D7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F1B887-21B2-4976-A016-34C9C0112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7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CF38D-5919-4975-A524-F0AD5F84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130866-B4AF-4DE5-87DA-20229656B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09CBB5-FAC7-4E58-93F6-B63633280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05DF669-6F57-4875-AFD8-18DE3106A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7C435D-D0D5-471B-8B08-65F9EE473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EB97F8-FC60-42F0-894D-B55647F13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7D4DD0-ADF4-4C5C-A616-8D53C1343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FAC6B5-E225-43D2-B0C5-228168C20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9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B1B90E-8B5F-43C9-B89D-E78906C70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42181F-5688-4B4C-A9D8-F268E7C4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DF1D1E9-CE6A-49EA-A844-8A3E0415B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9AE7E3-A759-4651-BBED-5AC1CACC9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828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95EFB2-9539-4FB9-A5BD-82D04D47F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692765-E5BE-4E25-A2BC-5A0A19FE5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E92DDF-6DC3-4E74-8C57-0C4892E61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63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38FDDE-28D2-4450-BFB2-3FA7D7B0A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58FCA6-0287-44F6-ADE4-1EE1AE6F2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2B28BA-1EFF-47ED-A0D1-FF0674480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8515AF-C6C8-4B57-934A-35647818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ECB09B-0CEB-4C9F-A80E-53D73C72F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96B12A-9F4F-4C93-B56A-CB1449FF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697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370B8-0EE7-40AE-A481-EA53DEB0B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777459F-62A4-428A-AA24-DB5926202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E1FDAA-8669-4AAC-AF7D-D5315322A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02E929-3DCB-4610-B64C-D468FAADE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3E66AD-D62D-4EB5-9246-99B30D9A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89D64E-CB00-4EB7-A012-9842B783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362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96657-3C0A-40D3-A529-28472B5AC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CA68EBA-A7C2-4E84-AE4A-7504B1D21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A8C26A-3C16-4645-A323-6B951CFC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1369F4-2210-4B6F-939B-D2A2B79CE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511378-2C86-4DF3-894F-7D364A2BD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2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4D4D1D-8A16-4FFC-A4C6-87164692F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7D22DC-DC43-4690-B625-DF6AEF3A5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D6793-C13F-47B6-8241-8AE6F9C64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A65D85-1BE6-48EF-90ED-A17980804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450E42-A23E-4511-9A13-A8D59B9BD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29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A7D9E-8256-454C-9712-787EFDC18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486B24-029F-4E03-BD58-B6DDEBA3A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238506-23D3-41CB-A74D-977B3B3258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E211F-588A-45A0-9607-84312AEBFB5F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CE64DA-5A80-4684-8B67-5B6DD06A0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011309-D9F0-4A53-AAAA-FF0193563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2683D-C87D-4384-B64C-A0A92146A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8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4F9AF3C-0A3B-4393-82A9-F83AE8AF41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817" y="1964072"/>
            <a:ext cx="105156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белки</a:t>
            </a:r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9F8B402C-5C84-4670-8DE8-EDF4A3B0A0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r="12836"/>
          <a:stretch/>
        </p:blipFill>
        <p:spPr bwMode="auto">
          <a:xfrm>
            <a:off x="3160643" y="0"/>
            <a:ext cx="90313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DF67D1-353B-4201-A2C5-5B269EE0FEDE}"/>
              </a:ext>
            </a:extLst>
          </p:cNvPr>
          <p:cNvCxnSpPr>
            <a:cxnSpLocks/>
          </p:cNvCxnSpPr>
          <p:nvPr/>
        </p:nvCxnSpPr>
        <p:spPr>
          <a:xfrm flipH="1">
            <a:off x="1265583" y="1550504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85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4F9AF3C-0A3B-4393-82A9-F83AE8AF41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0817" y="1964072"/>
            <a:ext cx="105156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белки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DF67D1-353B-4201-A2C5-5B269EE0FEDE}"/>
              </a:ext>
            </a:extLst>
          </p:cNvPr>
          <p:cNvCxnSpPr>
            <a:cxnSpLocks/>
          </p:cNvCxnSpPr>
          <p:nvPr/>
        </p:nvCxnSpPr>
        <p:spPr>
          <a:xfrm flipH="1">
            <a:off x="2527853" y="1655958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192F8CBB-CE56-4A8F-B310-7654C1E0A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993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7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631EBE-1C29-4223-B774-EC758316CAE7}"/>
              </a:ext>
            </a:extLst>
          </p:cNvPr>
          <p:cNvSpPr txBox="1"/>
          <p:nvPr/>
        </p:nvSpPr>
        <p:spPr>
          <a:xfrm>
            <a:off x="496956" y="993913"/>
            <a:ext cx="3647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Хлопок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73BDDB-38CC-4DF4-AA7A-243F3B5372BF}"/>
              </a:ext>
            </a:extLst>
          </p:cNvPr>
          <p:cNvSpPr txBox="1"/>
          <p:nvPr/>
        </p:nvSpPr>
        <p:spPr>
          <a:xfrm>
            <a:off x="496956" y="3463430"/>
            <a:ext cx="3647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Хлопок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715E29-A763-45DA-95FC-489F87EC0124}"/>
              </a:ext>
            </a:extLst>
          </p:cNvPr>
          <p:cNvSpPr txBox="1"/>
          <p:nvPr/>
        </p:nvSpPr>
        <p:spPr>
          <a:xfrm>
            <a:off x="5237097" y="3503902"/>
            <a:ext cx="60976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волокно растительного происхождения, получаемое из коробочек хлопчатника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8CEC8604-04C6-4518-A3CF-569E59A61D7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589" y="130507"/>
            <a:ext cx="3223592" cy="322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744F622-C511-41AA-8F69-5824BC9B4C54}"/>
              </a:ext>
            </a:extLst>
          </p:cNvPr>
          <p:cNvCxnSpPr>
            <a:cxnSpLocks/>
          </p:cNvCxnSpPr>
          <p:nvPr/>
        </p:nvCxnSpPr>
        <p:spPr>
          <a:xfrm flipH="1">
            <a:off x="2020958" y="685799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896C747-DF45-461F-B161-C4CB71D30C9D}"/>
              </a:ext>
            </a:extLst>
          </p:cNvPr>
          <p:cNvCxnSpPr>
            <a:cxnSpLocks/>
          </p:cNvCxnSpPr>
          <p:nvPr/>
        </p:nvCxnSpPr>
        <p:spPr>
          <a:xfrm flipH="1">
            <a:off x="2915482" y="3195788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25F53001-32CD-4D26-BE3D-513755B2CE74}"/>
              </a:ext>
            </a:extLst>
          </p:cNvPr>
          <p:cNvCxnSpPr>
            <a:cxnSpLocks/>
          </p:cNvCxnSpPr>
          <p:nvPr/>
        </p:nvCxnSpPr>
        <p:spPr>
          <a:xfrm>
            <a:off x="3597965" y="1949979"/>
            <a:ext cx="1639132" cy="26021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F937A84B-0D08-435C-986F-1FCB77672B82}"/>
              </a:ext>
            </a:extLst>
          </p:cNvPr>
          <p:cNvCxnSpPr>
            <a:cxnSpLocks/>
          </p:cNvCxnSpPr>
          <p:nvPr/>
        </p:nvCxnSpPr>
        <p:spPr>
          <a:xfrm flipV="1">
            <a:off x="3717235" y="1838343"/>
            <a:ext cx="2378765" cy="22342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10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970722-389C-451C-8D27-A31364981D34}"/>
              </a:ext>
            </a:extLst>
          </p:cNvPr>
          <p:cNvSpPr txBox="1"/>
          <p:nvPr/>
        </p:nvSpPr>
        <p:spPr>
          <a:xfrm>
            <a:off x="496956" y="993913"/>
            <a:ext cx="3647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Плачу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1A765-0A2C-4974-8225-CF3699E3FA49}"/>
              </a:ext>
            </a:extLst>
          </p:cNvPr>
          <p:cNvSpPr txBox="1"/>
          <p:nvPr/>
        </p:nvSpPr>
        <p:spPr>
          <a:xfrm>
            <a:off x="496956" y="3829879"/>
            <a:ext cx="3647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Плачу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4298AEA-FB28-42A6-83AC-65D2E02F649E}"/>
              </a:ext>
            </a:extLst>
          </p:cNvPr>
          <p:cNvCxnSpPr>
            <a:cxnSpLocks/>
          </p:cNvCxnSpPr>
          <p:nvPr/>
        </p:nvCxnSpPr>
        <p:spPr>
          <a:xfrm flipH="1">
            <a:off x="2020958" y="685799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6A2D813-3DDA-4A05-BB6E-A141F2FE604D}"/>
              </a:ext>
            </a:extLst>
          </p:cNvPr>
          <p:cNvCxnSpPr>
            <a:cxnSpLocks/>
          </p:cNvCxnSpPr>
          <p:nvPr/>
        </p:nvCxnSpPr>
        <p:spPr>
          <a:xfrm flipH="1">
            <a:off x="2720010" y="3429000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64F77EB5-77BA-44E6-A4F4-8D45915F9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28" b="94103" l="8000" r="90000">
                        <a14:foregroundMark x1="8333" y1="35641" x2="8333" y2="35641"/>
                        <a14:foregroundMark x1="51111" y1="37564" x2="54889" y2="32179"/>
                        <a14:foregroundMark x1="35778" y1="15000" x2="35778" y2="15000"/>
                        <a14:foregroundMark x1="41333" y1="9359" x2="40889" y2="7436"/>
                        <a14:foregroundMark x1="40889" y1="6410" x2="40667" y2="5897"/>
                        <a14:foregroundMark x1="75778" y1="14487" x2="75778" y2="14487"/>
                        <a14:foregroundMark x1="87556" y1="28718" x2="87556" y2="28718"/>
                        <a14:foregroundMark x1="85556" y1="27564" x2="81333" y2="22821"/>
                        <a14:foregroundMark x1="33222" y1="13718" x2="36667" y2="14231"/>
                        <a14:foregroundMark x1="51778" y1="31667" x2="50556" y2="48462"/>
                        <a14:foregroundMark x1="50556" y1="48462" x2="38333" y2="78590"/>
                        <a14:foregroundMark x1="42556" y1="90385" x2="52333" y2="94103"/>
                        <a14:foregroundMark x1="54333" y1="66795" x2="39000" y2="69359"/>
                        <a14:foregroundMark x1="39000" y1="69359" x2="35333" y2="71795"/>
                        <a14:foregroundMark x1="45556" y1="38590" x2="55889" y2="32821"/>
                        <a14:foregroundMark x1="55889" y1="32821" x2="61111" y2="32692"/>
                        <a14:foregroundMark x1="60000" y1="37564" x2="60222" y2="45513"/>
                        <a14:foregroundMark x1="46667" y1="40256" x2="39222" y2="39103"/>
                        <a14:foregroundMark x1="54556" y1="39615" x2="56667" y2="35385"/>
                        <a14:foregroundMark x1="52556" y1="65897" x2="35889" y2="68462"/>
                        <a14:foregroundMark x1="35889" y1="68462" x2="49111" y2="62179"/>
                        <a14:foregroundMark x1="49111" y1="62179" x2="50000" y2="61410"/>
                        <a14:foregroundMark x1="61111" y1="34103" x2="61111" y2="39103"/>
                        <a14:foregroundMark x1="51778" y1="75641" x2="54111" y2="66538"/>
                        <a14:foregroundMark x1="29778" y1="77436" x2="35111" y2="65897"/>
                        <a14:foregroundMark x1="40222" y1="6410" x2="40222" y2="6410"/>
                        <a14:foregroundMark x1="39000" y1="5385" x2="39000" y2="5385"/>
                        <a14:foregroundMark x1="41111" y1="5385" x2="41111" y2="5385"/>
                        <a14:foregroundMark x1="41111" y1="5385" x2="42556" y2="7179"/>
                        <a14:foregroundMark x1="54333" y1="32949" x2="59000" y2="40256"/>
                        <a14:foregroundMark x1="56889" y1="67564" x2="51111" y2="61410"/>
                        <a14:foregroundMark x1="75556" y1="15769" x2="73000" y2="17692"/>
                        <a14:foregroundMark x1="39556" y1="5128" x2="39556" y2="51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361" y="3270461"/>
            <a:ext cx="4277415" cy="370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96BA0F18-FB1C-4DEB-AB04-B7CE0BAF2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582" y="140074"/>
            <a:ext cx="6154985" cy="313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0AA43A37-4706-42B8-B171-47D4E0A3846D}"/>
              </a:ext>
            </a:extLst>
          </p:cNvPr>
          <p:cNvCxnSpPr>
            <a:cxnSpLocks/>
          </p:cNvCxnSpPr>
          <p:nvPr/>
        </p:nvCxnSpPr>
        <p:spPr>
          <a:xfrm>
            <a:off x="3170583" y="1868557"/>
            <a:ext cx="3071191" cy="24748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58837BB9-2EF6-40A4-9C04-5F66F3BF1D50}"/>
              </a:ext>
            </a:extLst>
          </p:cNvPr>
          <p:cNvCxnSpPr>
            <a:cxnSpLocks/>
            <a:endCxn id="4100" idx="1"/>
          </p:cNvCxnSpPr>
          <p:nvPr/>
        </p:nvCxnSpPr>
        <p:spPr>
          <a:xfrm flipV="1">
            <a:off x="3170583" y="1705268"/>
            <a:ext cx="2285999" cy="28766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93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B83F2A-852B-484D-B99A-72D03AA9A9E2}"/>
              </a:ext>
            </a:extLst>
          </p:cNvPr>
          <p:cNvSpPr txBox="1"/>
          <p:nvPr/>
        </p:nvSpPr>
        <p:spPr>
          <a:xfrm>
            <a:off x="564873" y="3429000"/>
            <a:ext cx="110622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Какая мука слушать твои речи!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A53E9F-7E7C-4151-BC4A-06E6C4C695EE}"/>
              </a:ext>
            </a:extLst>
          </p:cNvPr>
          <p:cNvSpPr txBox="1"/>
          <p:nvPr/>
        </p:nvSpPr>
        <p:spPr>
          <a:xfrm>
            <a:off x="564873" y="708991"/>
            <a:ext cx="11062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 была очень белая.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0D1B2AB-47A9-45CC-B727-2D4003B87FC7}"/>
              </a:ext>
            </a:extLst>
          </p:cNvPr>
          <p:cNvCxnSpPr>
            <a:cxnSpLocks/>
          </p:cNvCxnSpPr>
          <p:nvPr/>
        </p:nvCxnSpPr>
        <p:spPr>
          <a:xfrm flipH="1">
            <a:off x="2567609" y="400877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E113F3B-FCFE-426F-933E-5807D41CD208}"/>
              </a:ext>
            </a:extLst>
          </p:cNvPr>
          <p:cNvCxnSpPr>
            <a:cxnSpLocks/>
          </p:cNvCxnSpPr>
          <p:nvPr/>
        </p:nvCxnSpPr>
        <p:spPr>
          <a:xfrm flipH="1">
            <a:off x="4038601" y="3206463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89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B7047607-1043-4150-845D-BCC2FC205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661" y="1954987"/>
            <a:ext cx="6538291" cy="458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7789A7-ACA3-46BF-9AAA-6B50A2E241FC}"/>
              </a:ext>
            </a:extLst>
          </p:cNvPr>
          <p:cNvSpPr txBox="1"/>
          <p:nvPr/>
        </p:nvSpPr>
        <p:spPr>
          <a:xfrm>
            <a:off x="4114800" y="467139"/>
            <a:ext cx="3647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стрелки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633A36D-CABE-4404-8CCE-85B1622D2607}"/>
              </a:ext>
            </a:extLst>
          </p:cNvPr>
          <p:cNvCxnSpPr>
            <a:cxnSpLocks/>
          </p:cNvCxnSpPr>
          <p:nvPr/>
        </p:nvCxnSpPr>
        <p:spPr>
          <a:xfrm flipH="1">
            <a:off x="5710031" y="179620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717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4B404416-61C5-4C01-8555-EC2BD0EEF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049" y="993913"/>
            <a:ext cx="9925050" cy="586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ED4A69-E790-4F82-91A0-7223BB5728AA}"/>
              </a:ext>
            </a:extLst>
          </p:cNvPr>
          <p:cNvSpPr txBox="1"/>
          <p:nvPr/>
        </p:nvSpPr>
        <p:spPr>
          <a:xfrm>
            <a:off x="4272169" y="0"/>
            <a:ext cx="3647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засыпал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69979D4-409E-411D-9615-8FB0EF99D763}"/>
              </a:ext>
            </a:extLst>
          </p:cNvPr>
          <p:cNvCxnSpPr>
            <a:cxnSpLocks/>
          </p:cNvCxnSpPr>
          <p:nvPr/>
        </p:nvCxnSpPr>
        <p:spPr>
          <a:xfrm flipH="1">
            <a:off x="5867400" y="-119271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40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A9B23B79-A474-47FF-9ACB-6F0FB2DC3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176" y="1485900"/>
            <a:ext cx="8572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962EF0-4C43-4A3F-A509-8130248E554F}"/>
              </a:ext>
            </a:extLst>
          </p:cNvPr>
          <p:cNvSpPr txBox="1"/>
          <p:nvPr/>
        </p:nvSpPr>
        <p:spPr>
          <a:xfrm>
            <a:off x="4272169" y="397566"/>
            <a:ext cx="3647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кружки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B31C68F-A811-4FD6-8E24-3366A75CEEEC}"/>
              </a:ext>
            </a:extLst>
          </p:cNvPr>
          <p:cNvCxnSpPr>
            <a:cxnSpLocks/>
          </p:cNvCxnSpPr>
          <p:nvPr/>
        </p:nvCxnSpPr>
        <p:spPr>
          <a:xfrm flipH="1">
            <a:off x="7070034" y="188842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689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22D79E97-B0EF-4041-96AF-1D553B005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054588-8D58-4D26-8108-B42ED268EF56}"/>
              </a:ext>
            </a:extLst>
          </p:cNvPr>
          <p:cNvSpPr txBox="1"/>
          <p:nvPr/>
        </p:nvSpPr>
        <p:spPr>
          <a:xfrm>
            <a:off x="4022863" y="0"/>
            <a:ext cx="4146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гвоздики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A184809E-C71E-4961-83BA-7A0BEE6B52D3}"/>
              </a:ext>
            </a:extLst>
          </p:cNvPr>
          <p:cNvCxnSpPr>
            <a:cxnSpLocks/>
          </p:cNvCxnSpPr>
          <p:nvPr/>
        </p:nvCxnSpPr>
        <p:spPr>
          <a:xfrm flipH="1">
            <a:off x="5211417" y="-119271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220" name="Picture 4" descr="Picture background">
            <a:extLst>
              <a:ext uri="{FF2B5EF4-FFF2-40B4-BE49-F238E27FC236}">
                <a16:creationId xmlns:a16="http://schemas.microsoft.com/office/drawing/2014/main" id="{4701687F-C6F2-43AF-8E3A-B3DA50648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87" y="1073426"/>
            <a:ext cx="9412356" cy="578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85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06124972-D4EC-4E89-BBC5-5409238F5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2" y="1600200"/>
            <a:ext cx="93472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icture background">
            <a:extLst>
              <a:ext uri="{FF2B5EF4-FFF2-40B4-BE49-F238E27FC236}">
                <a16:creationId xmlns:a16="http://schemas.microsoft.com/office/drawing/2014/main" id="{2B4FBDBA-7E84-47F0-8617-5DBDBA7A6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1" y="1600200"/>
            <a:ext cx="9347199" cy="53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5C29B3-1F6F-41CC-9DE6-2BB3AF624298}"/>
              </a:ext>
            </a:extLst>
          </p:cNvPr>
          <p:cNvSpPr txBox="1"/>
          <p:nvPr/>
        </p:nvSpPr>
        <p:spPr>
          <a:xfrm>
            <a:off x="4996898" y="352246"/>
            <a:ext cx="4146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ирис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C5CD628-658B-4435-B95C-7282D9331D23}"/>
              </a:ext>
            </a:extLst>
          </p:cNvPr>
          <p:cNvCxnSpPr>
            <a:cxnSpLocks/>
          </p:cNvCxnSpPr>
          <p:nvPr/>
        </p:nvCxnSpPr>
        <p:spPr>
          <a:xfrm flipH="1">
            <a:off x="5431181" y="84331"/>
            <a:ext cx="228599" cy="6162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20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5495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31</Words>
  <Application>Microsoft Office PowerPoint</Application>
  <PresentationFormat>Широкоэкранный</PresentationFormat>
  <Paragraphs>14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белки</vt:lpstr>
      <vt:lpstr>белки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29</cp:revision>
  <dcterms:created xsi:type="dcterms:W3CDTF">2024-09-25T15:16:29Z</dcterms:created>
  <dcterms:modified xsi:type="dcterms:W3CDTF">2024-09-25T16:06:49Z</dcterms:modified>
</cp:coreProperties>
</file>